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0211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767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376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603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2038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8548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5997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0997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38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284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1148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584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992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88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867</Words>
  <Application>Microsoft Office PowerPoint</Application>
  <PresentationFormat>Widescreen</PresentationFormat>
  <Paragraphs>189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87</cp:revision>
  <dcterms:created xsi:type="dcterms:W3CDTF">2022-02-27T10:42:11Z</dcterms:created>
  <dcterms:modified xsi:type="dcterms:W3CDTF">2023-05-02T16:55:41Z</dcterms:modified>
</cp:coreProperties>
</file>